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9" r:id="rId7"/>
    <p:sldId id="258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985BD-07D8-4FB6-B043-146039106917}" v="13" dt="2025-08-28T07:13:50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 Hakvoort" userId="97a6df69-8b40-43d0-b658-cdcd1d3a9e59" providerId="ADAL" clId="{DBF985BD-07D8-4FB6-B043-146039106917}"/>
    <pc:docChg chg="undo custSel addSld delSld modSld">
      <pc:chgData name="Pam Hakvoort" userId="97a6df69-8b40-43d0-b658-cdcd1d3a9e59" providerId="ADAL" clId="{DBF985BD-07D8-4FB6-B043-146039106917}" dt="2025-08-28T07:13:50.075" v="14" actId="14100"/>
      <pc:docMkLst>
        <pc:docMk/>
      </pc:docMkLst>
      <pc:sldChg chg="addSp modSp">
        <pc:chgData name="Pam Hakvoort" userId="97a6df69-8b40-43d0-b658-cdcd1d3a9e59" providerId="ADAL" clId="{DBF985BD-07D8-4FB6-B043-146039106917}" dt="2025-08-28T07:13:50.075" v="14" actId="14100"/>
        <pc:sldMkLst>
          <pc:docMk/>
          <pc:sldMk cId="2338196232" sldId="258"/>
        </pc:sldMkLst>
        <pc:picChg chg="add mod">
          <ac:chgData name="Pam Hakvoort" userId="97a6df69-8b40-43d0-b658-cdcd1d3a9e59" providerId="ADAL" clId="{DBF985BD-07D8-4FB6-B043-146039106917}" dt="2025-08-28T07:13:29.827" v="11" actId="1076"/>
          <ac:picMkLst>
            <pc:docMk/>
            <pc:sldMk cId="2338196232" sldId="258"/>
            <ac:picMk id="1026" creationId="{0C8F206D-0D8E-F4C2-A303-43A2137AF983}"/>
          </ac:picMkLst>
        </pc:picChg>
        <pc:picChg chg="mod">
          <ac:chgData name="Pam Hakvoort" userId="97a6df69-8b40-43d0-b658-cdcd1d3a9e59" providerId="ADAL" clId="{DBF985BD-07D8-4FB6-B043-146039106917}" dt="2025-08-28T07:13:50.075" v="14" actId="14100"/>
          <ac:picMkLst>
            <pc:docMk/>
            <pc:sldMk cId="2338196232" sldId="258"/>
            <ac:picMk id="3074" creationId="{B6F5C185-3D75-5FDF-2D89-014E4B22A5B7}"/>
          </ac:picMkLst>
        </pc:picChg>
      </pc:sldChg>
      <pc:sldChg chg="new del">
        <pc:chgData name="Pam Hakvoort" userId="97a6df69-8b40-43d0-b658-cdcd1d3a9e59" providerId="ADAL" clId="{DBF985BD-07D8-4FB6-B043-146039106917}" dt="2025-08-28T07:12:11.357" v="1" actId="680"/>
        <pc:sldMkLst>
          <pc:docMk/>
          <pc:sldMk cId="351729691" sldId="265"/>
        </pc:sldMkLst>
      </pc:sldChg>
    </pc:docChg>
  </pc:docChgLst>
  <pc:docChgLst>
    <pc:chgData name="Inge Bakker" userId="S::inge.bakker@vonknh.nl::6110703e-0c2e-4cbd-94a7-cbfabf4c1ef2" providerId="AD" clId="Web-{FC3DF0C3-91AA-49A1-B510-577D3A4CB73C}"/>
    <pc:docChg chg="modSld">
      <pc:chgData name="Inge Bakker" userId="S::inge.bakker@vonknh.nl::6110703e-0c2e-4cbd-94a7-cbfabf4c1ef2" providerId="AD" clId="Web-{FC3DF0C3-91AA-49A1-B510-577D3A4CB73C}" dt="2025-06-25T07:38:07.199" v="63" actId="20577"/>
      <pc:docMkLst>
        <pc:docMk/>
      </pc:docMkLst>
      <pc:sldChg chg="addSp modSp">
        <pc:chgData name="Inge Bakker" userId="S::inge.bakker@vonknh.nl::6110703e-0c2e-4cbd-94a7-cbfabf4c1ef2" providerId="AD" clId="Web-{FC3DF0C3-91AA-49A1-B510-577D3A4CB73C}" dt="2025-06-25T07:37:59.886" v="62" actId="20577"/>
        <pc:sldMkLst>
          <pc:docMk/>
          <pc:sldMk cId="2338196232" sldId="258"/>
        </pc:sldMkLst>
        <pc:picChg chg="mod">
          <ac:chgData name="Inge Bakker" userId="S::inge.bakker@vonknh.nl::6110703e-0c2e-4cbd-94a7-cbfabf4c1ef2" providerId="AD" clId="Web-{FC3DF0C3-91AA-49A1-B510-577D3A4CB73C}" dt="2025-06-25T07:36:07.956" v="29" actId="1076"/>
          <ac:picMkLst>
            <pc:docMk/>
            <pc:sldMk cId="2338196232" sldId="258"/>
            <ac:picMk id="3074" creationId="{B6F5C185-3D75-5FDF-2D89-014E4B22A5B7}"/>
          </ac:picMkLst>
        </pc:picChg>
      </pc:sldChg>
      <pc:sldChg chg="addSp modSp">
        <pc:chgData name="Inge Bakker" userId="S::inge.bakker@vonknh.nl::6110703e-0c2e-4cbd-94a7-cbfabf4c1ef2" providerId="AD" clId="Web-{FC3DF0C3-91AA-49A1-B510-577D3A4CB73C}" dt="2025-06-25T07:38:07.199" v="63" actId="20577"/>
        <pc:sldMkLst>
          <pc:docMk/>
          <pc:sldMk cId="2611966526" sldId="263"/>
        </pc:sldMkLst>
        <pc:spChg chg="add mod">
          <ac:chgData name="Inge Bakker" userId="S::inge.bakker@vonknh.nl::6110703e-0c2e-4cbd-94a7-cbfabf4c1ef2" providerId="AD" clId="Web-{FC3DF0C3-91AA-49A1-B510-577D3A4CB73C}" dt="2025-06-25T07:38:07.199" v="63" actId="20577"/>
          <ac:spMkLst>
            <pc:docMk/>
            <pc:sldMk cId="2611966526" sldId="263"/>
            <ac:spMk id="3" creationId="{BBDB5B55-783A-8466-86F9-1AF53815AB3A}"/>
          </ac:spMkLst>
        </pc:spChg>
        <pc:picChg chg="mod">
          <ac:chgData name="Inge Bakker" userId="S::inge.bakker@vonknh.nl::6110703e-0c2e-4cbd-94a7-cbfabf4c1ef2" providerId="AD" clId="Web-{FC3DF0C3-91AA-49A1-B510-577D3A4CB73C}" dt="2025-06-25T07:34:02.400" v="1" actId="1076"/>
          <ac:picMkLst>
            <pc:docMk/>
            <pc:sldMk cId="2611966526" sldId="263"/>
            <ac:picMk id="2050" creationId="{5C6F7BA5-5B6C-FB97-3D95-D1F8367FD423}"/>
          </ac:picMkLst>
        </pc:picChg>
        <pc:picChg chg="mod">
          <ac:chgData name="Inge Bakker" userId="S::inge.bakker@vonknh.nl::6110703e-0c2e-4cbd-94a7-cbfabf4c1ef2" providerId="AD" clId="Web-{FC3DF0C3-91AA-49A1-B510-577D3A4CB73C}" dt="2025-06-25T07:34:15.370" v="6" actId="14100"/>
          <ac:picMkLst>
            <pc:docMk/>
            <pc:sldMk cId="2611966526" sldId="263"/>
            <ac:picMk id="2052" creationId="{0C341443-E614-AF5E-2CA5-E4433328A0C3}"/>
          </ac:picMkLst>
        </pc:picChg>
      </pc:sldChg>
    </pc:docChg>
  </pc:docChgLst>
  <pc:docChgLst>
    <pc:chgData name="Eva Koopman" userId="5e0a4531-7b67-4f00-a3dd-221918cc3c74" providerId="ADAL" clId="{D7430134-D983-4435-8183-FED37EBF5950}"/>
    <pc:docChg chg="custSel modSld">
      <pc:chgData name="Eva Koopman" userId="5e0a4531-7b67-4f00-a3dd-221918cc3c74" providerId="ADAL" clId="{D7430134-D983-4435-8183-FED37EBF5950}" dt="2025-08-26T11:54:30.758" v="17" actId="1076"/>
      <pc:docMkLst>
        <pc:docMk/>
      </pc:docMkLst>
      <pc:sldChg chg="delSp modSp mod">
        <pc:chgData name="Eva Koopman" userId="5e0a4531-7b67-4f00-a3dd-221918cc3c74" providerId="ADAL" clId="{D7430134-D983-4435-8183-FED37EBF5950}" dt="2025-08-26T11:54:30.758" v="17" actId="1076"/>
        <pc:sldMkLst>
          <pc:docMk/>
          <pc:sldMk cId="2338196232" sldId="258"/>
        </pc:sldMkLst>
        <pc:picChg chg="mod">
          <ac:chgData name="Eva Koopman" userId="5e0a4531-7b67-4f00-a3dd-221918cc3c74" providerId="ADAL" clId="{D7430134-D983-4435-8183-FED37EBF5950}" dt="2025-08-26T11:54:30.758" v="17" actId="1076"/>
          <ac:picMkLst>
            <pc:docMk/>
            <pc:sldMk cId="2338196232" sldId="258"/>
            <ac:picMk id="3074" creationId="{B6F5C185-3D75-5FDF-2D89-014E4B22A5B7}"/>
          </ac:picMkLst>
        </pc:picChg>
      </pc:sldChg>
      <pc:sldChg chg="addSp modSp mod">
        <pc:chgData name="Eva Koopman" userId="5e0a4531-7b67-4f00-a3dd-221918cc3c74" providerId="ADAL" clId="{D7430134-D983-4435-8183-FED37EBF5950}" dt="2025-08-26T11:52:00.222" v="15" actId="1076"/>
        <pc:sldMkLst>
          <pc:docMk/>
          <pc:sldMk cId="846726907" sldId="259"/>
        </pc:sldMkLst>
        <pc:spChg chg="add mod">
          <ac:chgData name="Eva Koopman" userId="5e0a4531-7b67-4f00-a3dd-221918cc3c74" providerId="ADAL" clId="{D7430134-D983-4435-8183-FED37EBF5950}" dt="2025-08-26T11:51:56.376" v="13" actId="1076"/>
          <ac:spMkLst>
            <pc:docMk/>
            <pc:sldMk cId="846726907" sldId="259"/>
            <ac:spMk id="4" creationId="{BC27B6F3-56C0-9BE2-B9C9-5CFB0A917815}"/>
          </ac:spMkLst>
        </pc:spChg>
        <pc:picChg chg="mod">
          <ac:chgData name="Eva Koopman" userId="5e0a4531-7b67-4f00-a3dd-221918cc3c74" providerId="ADAL" clId="{D7430134-D983-4435-8183-FED37EBF5950}" dt="2025-08-26T11:51:58.846" v="14" actId="1076"/>
          <ac:picMkLst>
            <pc:docMk/>
            <pc:sldMk cId="846726907" sldId="259"/>
            <ac:picMk id="3076" creationId="{00000000-0000-0000-0000-000000000000}"/>
          </ac:picMkLst>
        </pc:picChg>
        <pc:picChg chg="mod">
          <ac:chgData name="Eva Koopman" userId="5e0a4531-7b67-4f00-a3dd-221918cc3c74" providerId="ADAL" clId="{D7430134-D983-4435-8183-FED37EBF5950}" dt="2025-08-26T11:51:51.377" v="12" actId="1076"/>
          <ac:picMkLst>
            <pc:docMk/>
            <pc:sldMk cId="846726907" sldId="259"/>
            <ac:picMk id="3078" creationId="{00000000-0000-0000-0000-000000000000}"/>
          </ac:picMkLst>
        </pc:picChg>
        <pc:picChg chg="mod">
          <ac:chgData name="Eva Koopman" userId="5e0a4531-7b67-4f00-a3dd-221918cc3c74" providerId="ADAL" clId="{D7430134-D983-4435-8183-FED37EBF5950}" dt="2025-08-26T11:52:00.222" v="15" actId="1076"/>
          <ac:picMkLst>
            <pc:docMk/>
            <pc:sldMk cId="846726907" sldId="259"/>
            <ac:picMk id="308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AC34D-401B-4623-B155-F25CBE201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48ABB5-13A1-5DF9-6A09-57A447109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696683-A7D0-B881-4CA0-1B757A84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9E760C-3B7C-CC5C-298D-2B8AE006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824BD8-0FB1-E222-27FF-F5D1E675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78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083B5-E72C-B44C-A912-DB887EB9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AE63B8-F927-438B-6A2A-C4FF88B72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93B21-4166-949F-44DB-2193CA8B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1100B7-64AD-3CFE-2642-21C63E26A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165E65-9608-B32B-DB1A-9CE31799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34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FD6ABE3-6414-A425-2C3A-3A8309BFD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902B77-DCEE-9C6C-45C2-67A2E7D60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AAA065-865E-5897-3B7C-54379D15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150706-3B68-A58E-97C0-10EA5F3F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07E821-5E25-AB64-97C3-87E1E32F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6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96E0E-BADC-70E1-C577-3FB77820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10A84A-4D62-F0F5-C08E-387792348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122A69-03CD-0E6D-015F-BFA83707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78ED7E-A6F1-D158-BCB2-253A239C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DA8C2C-C994-08E0-4C30-89BD9C95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13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8BFA6-71A5-7662-4479-EE69DAD0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AE3209-8D5F-4EFD-D2F1-39F5568D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D52C37-78FE-A6AF-44B1-38D274F2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62685-2722-541F-0689-3A3F108C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EFD448-95E0-9653-6370-0492FD07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79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4B936-4B38-9635-2003-D6938F57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06F9C-E018-5268-B044-C755C8756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7F6281-3CD8-ACF7-2503-EB0B64337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6AD440-95D4-2F56-8B73-BC9B4117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5A4CC3-7B86-F443-D1A4-9A1CF78B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81328D-4835-AC5B-57D0-7CAB8F0B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83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01241-4D2A-955A-907D-69CB85AE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5CAC72-923E-7985-6064-45D10150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A0102A-9307-6E53-AD83-B6CD07A57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96DB6F-93F4-075A-1429-8529C9E7D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532C93-CFF4-5609-7138-718035677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EBE1AC-2C5F-7060-4CA7-B6CD4FC8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24D419-4E5B-1D00-96A3-C47BE08C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EBCE68-D98F-046D-1E3A-B396309D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60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FD55B-5309-17D0-D39D-B64A37D5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2F845E-58B2-9929-62C0-37F13C5B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65FD7F9-E243-4AC2-B619-E272E044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DB3F37-E94C-8589-0568-8A84AA5D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8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5CE242-6640-D619-6B9F-88793568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CE87AAF-B60B-939D-C46E-835CE94D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B4EDD6-8989-4C1D-A3B5-F8D48ABD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67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FFC75-8D13-ACD0-74FF-566CC12E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ABF0E8-E18A-BC41-242E-92DE697F7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A99F84-8E38-C154-81F2-5A869EBD6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905A8B-CF02-2FE2-DC8E-83ECB0E3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78F2F3-82E2-6DE9-061E-FD6ADD94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54799C-43E0-3419-550A-7512E04F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2E553-6600-0E00-56B6-5BB10A02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11D150-7546-4622-AACA-5496370EF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1A1698-AE59-7195-1061-35788FB9D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D9CAD9-37F6-8863-0C30-25C14B47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10F713-9AD0-1AE3-0113-2639E4E9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8A7F82-71B6-5A35-70BB-37075432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30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3BA94CB-F175-556B-B079-D958D10D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588148-07AA-E8A1-A35D-4E9DEB9CF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C769BD-311E-8ABA-F102-CD4F63B1E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0B835-DBDD-4093-B090-56657A4D1188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F9A240-A6B7-14B3-4F66-0D8333EE8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0BB314-50E9-CDD7-8B8F-23C4BB0A3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8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75EDF-DC07-F607-E3A0-A8FAD56B0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0844"/>
            <a:ext cx="9144000" cy="777458"/>
          </a:xfrm>
        </p:spPr>
        <p:txBody>
          <a:bodyPr>
            <a:normAutofit/>
          </a:bodyPr>
          <a:lstStyle/>
          <a:p>
            <a:r>
              <a:rPr lang="nl-NL" sz="4400"/>
              <a:t>1.2 Sorteren en selecteren</a:t>
            </a:r>
          </a:p>
        </p:txBody>
      </p:sp>
      <p:pic>
        <p:nvPicPr>
          <p:cNvPr id="1026" name="Picture 2" descr="Fotoserie: Weinig opbrengst in de Winterswijkse aardappelen |  Vee-en-Gewas.nl - Landbouwnieuws voor Oost-Nederland">
            <a:extLst>
              <a:ext uri="{FF2B5EF4-FFF2-40B4-BE49-F238E27FC236}">
                <a16:creationId xmlns:a16="http://schemas.microsoft.com/office/drawing/2014/main" id="{9E41B849-1F6E-30D8-3604-14B571203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26" y="1677309"/>
            <a:ext cx="6939748" cy="462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3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9CA68-DA59-0F9A-D7AA-368246E6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Ingangscontrole </a:t>
            </a:r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EC96124-44A4-34A9-9B41-D939F310FF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789" y="121443"/>
            <a:ext cx="487363" cy="487363"/>
          </a:xfrm>
          <a:prstGeom prst="rect">
            <a:avLst/>
          </a:prstGeom>
        </p:spPr>
      </p:pic>
      <p:pic>
        <p:nvPicPr>
          <p:cNvPr id="2050" name="Picture 2" descr="10 tips om te voorkomen dat je voorraad bederft en beschimmelt | FavorFlav">
            <a:extLst>
              <a:ext uri="{FF2B5EF4-FFF2-40B4-BE49-F238E27FC236}">
                <a16:creationId xmlns:a16="http://schemas.microsoft.com/office/drawing/2014/main" id="{5C6F7BA5-5B6C-FB97-3D95-D1F8367F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2" y="1373746"/>
            <a:ext cx="3919007" cy="20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nneer de kipfilet naar aardbei smaakt | It's everywhere">
            <a:extLst>
              <a:ext uri="{FF2B5EF4-FFF2-40B4-BE49-F238E27FC236}">
                <a16:creationId xmlns:a16="http://schemas.microsoft.com/office/drawing/2014/main" id="{0C341443-E614-AF5E-2CA5-E4433328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8" y="3703127"/>
            <a:ext cx="3920757" cy="20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BDB5B55-783A-8466-86F9-1AF53815AB3A}"/>
              </a:ext>
            </a:extLst>
          </p:cNvPr>
          <p:cNvSpPr txBox="1"/>
          <p:nvPr/>
        </p:nvSpPr>
        <p:spPr>
          <a:xfrm>
            <a:off x="5485525" y="1720836"/>
            <a:ext cx="5221056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3200" i="1">
                <a:latin typeface="Calibri Light"/>
                <a:ea typeface="Verdana"/>
                <a:cs typeface="Calibri"/>
              </a:rPr>
              <a:t>kwaliteit</a:t>
            </a:r>
            <a:r>
              <a:rPr lang="nl-NL" sz="3200">
                <a:latin typeface="Calibri Light"/>
                <a:ea typeface="Verdana"/>
                <a:cs typeface="Calibri"/>
              </a:rPr>
              <a:t> = is het product niet bedorven of erg beschadigd</a:t>
            </a:r>
            <a:endParaRPr lang="nl-NL" sz="3200">
              <a:latin typeface="Calibri Light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l-NL" sz="3200" i="1">
                <a:latin typeface="Calibri Light"/>
                <a:ea typeface="Verdana"/>
                <a:cs typeface="Calibri"/>
              </a:rPr>
              <a:t>kwantiteit </a:t>
            </a:r>
            <a:r>
              <a:rPr lang="nl-NL" sz="3200">
                <a:latin typeface="Calibri Light"/>
                <a:ea typeface="Verdana"/>
                <a:cs typeface="Calibri"/>
              </a:rPr>
              <a:t>= hoeveelheid</a:t>
            </a:r>
          </a:p>
          <a:p>
            <a:pPr marL="285750" indent="-285750">
              <a:buFont typeface="Arial"/>
              <a:buChar char="•"/>
            </a:pPr>
            <a:r>
              <a:rPr lang="nl-NL" sz="3200" i="1">
                <a:latin typeface="Calibri Light"/>
                <a:ea typeface="Verdana"/>
                <a:cs typeface="Calibri"/>
              </a:rPr>
              <a:t>Juiste</a:t>
            </a:r>
            <a:r>
              <a:rPr lang="nl-NL" sz="3200">
                <a:latin typeface="Calibri Light"/>
                <a:ea typeface="Verdana"/>
                <a:cs typeface="Calibri"/>
              </a:rPr>
              <a:t> product</a:t>
            </a:r>
          </a:p>
          <a:p>
            <a:pPr marL="285750" indent="-285750">
              <a:buFont typeface="Arial"/>
              <a:buChar char="•"/>
            </a:pPr>
            <a:r>
              <a:rPr lang="nl-NL" sz="3200" i="1">
                <a:latin typeface="Calibri Light"/>
                <a:ea typeface="Verdana"/>
                <a:cs typeface="Calibri"/>
              </a:rPr>
              <a:t>houdbaarheid</a:t>
            </a:r>
            <a:endParaRPr lang="nl-NL" sz="3200" i="1">
              <a:latin typeface="Calibri Light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l-NL" sz="3200" i="1">
                <a:latin typeface="Calibri Light"/>
                <a:ea typeface="Verdana"/>
                <a:cs typeface="Calibri"/>
              </a:rPr>
              <a:t>temperatuur</a:t>
            </a:r>
            <a:r>
              <a:rPr lang="nl-NL" sz="3200">
                <a:latin typeface="Calibri Light"/>
                <a:ea typeface="Verdana"/>
                <a:cs typeface="Calibri"/>
              </a:rPr>
              <a:t> bij gekoelde of bevroren producten</a:t>
            </a:r>
            <a:endParaRPr lang="nl-NL" sz="3200">
              <a:latin typeface="Calibri Light"/>
              <a:cs typeface="Calibri"/>
            </a:endParaRPr>
          </a:p>
          <a:p>
            <a:pPr algn="l"/>
            <a:endParaRPr lang="nl-NL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19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2463" y="65171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nl-NL"/>
              <a:t>Sorteren = scheiden op eigenschap</a:t>
            </a:r>
            <a:br>
              <a:rPr lang="nl-NL"/>
            </a:br>
            <a:br>
              <a:rPr lang="nl-NL"/>
            </a:br>
            <a:br>
              <a:rPr lang="nl-NL"/>
            </a:br>
            <a:endParaRPr lang="nl-NL"/>
          </a:p>
        </p:txBody>
      </p:sp>
      <p:pic>
        <p:nvPicPr>
          <p:cNvPr id="3076" name="Picture 4" descr="http://www.square-crops.com/images/post/models/post/post_img/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77758"/>
            <a:ext cx="4536504" cy="21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mptythefridge.be/wp-content/uploads/2014/11/Empty-the-Fridge-Soorten-peren1-e14907336509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11" y="4086224"/>
            <a:ext cx="6521535" cy="20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reefa.nl/files/moodbars/Moodbar_tomaten_900x3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37" y="1573653"/>
            <a:ext cx="4137398" cy="15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C89E4FA-6C01-809A-9401-509CB3DC79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7304" y="116556"/>
            <a:ext cx="487363" cy="48736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C27B6F3-56C0-9BE2-B9C9-5CFB0A917815}"/>
              </a:ext>
            </a:extLst>
          </p:cNvPr>
          <p:cNvSpPr txBox="1"/>
          <p:nvPr/>
        </p:nvSpPr>
        <p:spPr>
          <a:xfrm>
            <a:off x="1416215" y="3460184"/>
            <a:ext cx="462022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3600">
                <a:latin typeface="Calibri Light"/>
                <a:ea typeface="Calibri"/>
                <a:cs typeface="Calibri"/>
              </a:rPr>
              <a:t>Gewicht</a:t>
            </a:r>
          </a:p>
          <a:p>
            <a:pPr marL="285750" indent="-285750" algn="l">
              <a:buFont typeface="Arial"/>
              <a:buChar char="•"/>
            </a:pPr>
            <a:r>
              <a:rPr lang="nl-NL" sz="3600">
                <a:latin typeface="Calibri Light"/>
                <a:ea typeface="Calibri"/>
                <a:cs typeface="Calibri"/>
              </a:rPr>
              <a:t>Maat</a:t>
            </a:r>
          </a:p>
          <a:p>
            <a:pPr marL="285750" indent="-285750">
              <a:buFont typeface="Arial"/>
              <a:buChar char="•"/>
            </a:pPr>
            <a:r>
              <a:rPr lang="nl-NL" sz="3600">
                <a:latin typeface="Calibri Light"/>
                <a:ea typeface="Calibri"/>
                <a:cs typeface="Calibri"/>
              </a:rPr>
              <a:t>Kleur</a:t>
            </a:r>
          </a:p>
          <a:p>
            <a:pPr marL="285750" indent="-285750">
              <a:buFont typeface="Arial"/>
              <a:buChar char="•"/>
            </a:pPr>
            <a:r>
              <a:rPr lang="nl-NL" sz="3600">
                <a:latin typeface="Calibri Light"/>
                <a:ea typeface="Calibri"/>
                <a:cs typeface="Calibri"/>
              </a:rPr>
              <a:t>Vorm</a:t>
            </a:r>
          </a:p>
          <a:p>
            <a:pPr marL="285750" indent="-285750">
              <a:buFont typeface="Arial"/>
              <a:buChar char="•"/>
            </a:pPr>
            <a:r>
              <a:rPr lang="nl-NL" sz="3600">
                <a:latin typeface="Calibri Light"/>
                <a:ea typeface="Calibri"/>
                <a:cs typeface="Calibri"/>
              </a:rPr>
              <a:t>Soort</a:t>
            </a:r>
          </a:p>
        </p:txBody>
      </p:sp>
    </p:spTree>
    <p:extLst>
      <p:ext uri="{BB962C8B-B14F-4D97-AF65-F5344CB8AC3E}">
        <p14:creationId xmlns:p14="http://schemas.microsoft.com/office/powerpoint/2010/main" val="8467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9"/>
    </mc:Choice>
    <mc:Fallback xmlns="">
      <p:transition spd="slow" advTm="12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4581" y="-71591"/>
            <a:ext cx="8229600" cy="2650306"/>
          </a:xfrm>
        </p:spPr>
        <p:txBody>
          <a:bodyPr>
            <a:normAutofit/>
          </a:bodyPr>
          <a:lstStyle/>
          <a:p>
            <a:r>
              <a:rPr lang="nl-NL"/>
              <a:t>Selecteren = scheiden op kwaliteit</a:t>
            </a:r>
            <a:br>
              <a:rPr lang="nl-NL"/>
            </a:br>
            <a:endParaRPr lang="nl-NL"/>
          </a:p>
        </p:txBody>
      </p:sp>
      <p:pic>
        <p:nvPicPr>
          <p:cNvPr id="3074" name="Picture 2" descr="Met deze tips rotten je appels minder snel - 24Kitchen">
            <a:extLst>
              <a:ext uri="{FF2B5EF4-FFF2-40B4-BE49-F238E27FC236}">
                <a16:creationId xmlns:a16="http://schemas.microsoft.com/office/drawing/2014/main" id="{B6F5C185-3D75-5FDF-2D89-014E4B22A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5" y="1828800"/>
            <a:ext cx="5213688" cy="34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A8762EF-E75B-FCAE-4400-6F4A3A838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662" y="44116"/>
            <a:ext cx="487363" cy="487363"/>
          </a:xfrm>
          <a:prstGeom prst="rect">
            <a:avLst/>
          </a:prstGeom>
        </p:spPr>
      </p:pic>
      <p:pic>
        <p:nvPicPr>
          <p:cNvPr id="1026" name="Picture 2" descr="Investigation of Fusion Features for Apple Classification in Smart ...">
            <a:extLst>
              <a:ext uri="{FF2B5EF4-FFF2-40B4-BE49-F238E27FC236}">
                <a16:creationId xmlns:a16="http://schemas.microsoft.com/office/drawing/2014/main" id="{0C8F206D-0D8E-F4C2-A303-43A2137AF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381" y="1828800"/>
            <a:ext cx="4881152" cy="373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86"/>
    </mc:Choice>
    <mc:Fallback xmlns="">
      <p:transition spd="slow" advTm="64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BB266-8DD1-9CFE-3124-4A55CA81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Klassen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3D70409-7C2C-912C-50AC-2ABEBAA7D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46" y="121443"/>
            <a:ext cx="487363" cy="487363"/>
          </a:xfrm>
          <a:prstGeom prst="rect">
            <a:avLst/>
          </a:prstGeom>
        </p:spPr>
      </p:pic>
      <p:pic>
        <p:nvPicPr>
          <p:cNvPr id="4098" name="Picture 2" descr="Hierom is het afkeuren van afwijkende groente en fruit onnodig | Koken &amp;  Eten | AD.nl">
            <a:extLst>
              <a:ext uri="{FF2B5EF4-FFF2-40B4-BE49-F238E27FC236}">
                <a16:creationId xmlns:a16="http://schemas.microsoft.com/office/drawing/2014/main" id="{43A28F30-38C3-4A26-2D9D-2393154D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634247"/>
            <a:ext cx="661035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H Komkommer bestellen | Albert Heijn">
            <a:extLst>
              <a:ext uri="{FF2B5EF4-FFF2-40B4-BE49-F238E27FC236}">
                <a16:creationId xmlns:a16="http://schemas.microsoft.com/office/drawing/2014/main" id="{2113331B-0CC0-ED7D-C3D7-6AD8AD7E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2" y="1577806"/>
            <a:ext cx="4410075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SharedWithUsers xmlns="6f167f09-d3e5-4b3c-afb8-50e2cc2b6c90">
      <UserInfo>
        <DisplayName/>
        <AccountId xsi:nil="true"/>
        <AccountType/>
      </UserInfo>
    </SharedWithUsers>
    <MediaLengthInSeconds xmlns="9f758fbe-4140-440d-b639-0e33344f3a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7" ma:contentTypeDescription="Een nieuw document maken." ma:contentTypeScope="" ma:versionID="3bc13f952df0c2758c85bc9f6707ccc7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76d9c1cc614aa9ae69ee8828370abeea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65470F-4F06-4C7A-8812-FD18F7716E76}">
  <ds:schemaRefs>
    <ds:schemaRef ds:uri="6f167f09-d3e5-4b3c-afb8-50e2cc2b6c90"/>
    <ds:schemaRef ds:uri="9f758fbe-4140-440d-b639-0e33344f3a9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3A5497-B396-4BB9-9A2A-2966CC6A0D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569637-77B9-473B-9D70-3046421C9399}">
  <ds:schemaRefs>
    <ds:schemaRef ds:uri="6f167f09-d3e5-4b3c-afb8-50e2cc2b6c90"/>
    <ds:schemaRef ds:uri="9f758fbe-4140-440d-b639-0e33344f3a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Breedbeeld</PresentationFormat>
  <Paragraphs>15</Paragraphs>
  <Slides>5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1.2 Sorteren en selecteren</vt:lpstr>
      <vt:lpstr>Ingangscontrole </vt:lpstr>
      <vt:lpstr>Sorteren = scheiden op eigenschap   </vt:lpstr>
      <vt:lpstr>Selecteren = scheiden op kwaliteit </vt:lpstr>
      <vt:lpstr>Klassen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Sorteren en selecteren</dc:title>
  <dc:creator>Eva Koopman</dc:creator>
  <cp:lastModifiedBy>Pam Hakvoort</cp:lastModifiedBy>
  <cp:revision>1</cp:revision>
  <dcterms:created xsi:type="dcterms:W3CDTF">2023-06-13T09:31:15Z</dcterms:created>
  <dcterms:modified xsi:type="dcterms:W3CDTF">2025-08-28T07:13:50Z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Order">
    <vt:r8>900600</vt:r8>
  </property>
  <property fmtid="{D5CDD505-2E9C-101B-9397-08002B2CF9AE}" pid="4" name="xd_Signature">
    <vt:bool>false</vt:bool>
  </property>
  <property fmtid="{D5CDD505-2E9C-101B-9397-08002B2CF9AE}" pid="5" name="GUID">
    <vt:lpwstr>4c79aec7-03d8-4312-9ec6-353d5497ade2</vt:lpwstr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MediaServiceImageTags">
    <vt:lpwstr/>
  </property>
</Properties>
</file>